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212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843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624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141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48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82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140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719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111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2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763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29061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194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6382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8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3287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854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84D4DC8-AA25-4ECF-9FF4-2A8D08AE6BD5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843ED-7846-4722-A84B-004D30C70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9645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6244" y="1447800"/>
            <a:ext cx="8825658" cy="3329581"/>
          </a:xfrm>
        </p:spPr>
        <p:txBody>
          <a:bodyPr/>
          <a:lstStyle/>
          <a:p>
            <a:r>
              <a:rPr lang="en-GB" dirty="0" smtClean="0"/>
              <a:t>Facts about Jupiter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8917" y="8965"/>
            <a:ext cx="3464859" cy="27028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617" y="96370"/>
            <a:ext cx="2806141" cy="2702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92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Jupiter facts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310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The planet Jupiter is fifth planet out from the sun, and is two and a half times more massive than all the planets in the solar system combined. It is made primarily of gases and is therefore known as a “gas giant”.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Jupiter </a:t>
            </a:r>
            <a:r>
              <a:rPr lang="en-GB" dirty="0" smtClean="0"/>
              <a:t>is the fourth brightest  object in the solar system  .Jupitar</a:t>
            </a:r>
          </a:p>
          <a:p>
            <a:pPr marL="0" indent="0">
              <a:buNone/>
            </a:pPr>
            <a:r>
              <a:rPr lang="en-GB" dirty="0" smtClean="0"/>
              <a:t> orbits the sun every 11.8 Earth years. Jupitar has  a thin ring system.</a:t>
            </a:r>
          </a:p>
          <a:p>
            <a:endParaRPr lang="en-GB" b="1" dirty="0" smtClean="0">
              <a:effectLst/>
            </a:endParaRPr>
          </a:p>
          <a:p>
            <a:pPr marL="0" indent="0">
              <a:buNone/>
            </a:pPr>
            <a:r>
              <a:rPr lang="en-GB" b="1" dirty="0" smtClean="0">
                <a:effectLst/>
              </a:rPr>
              <a:t>Jupiter’s interior is made of rock, metal, and hydrogen compounds.</a:t>
            </a:r>
            <a:r>
              <a:rPr lang="en-GB" dirty="0" smtClean="0">
                <a:effectLst/>
              </a:rPr>
              <a:t/>
            </a:r>
            <a:br>
              <a:rPr lang="en-GB" dirty="0" smtClean="0">
                <a:effectLst/>
              </a:rPr>
            </a:br>
            <a:r>
              <a:rPr lang="en-GB" dirty="0" smtClean="0">
                <a:effectLst/>
              </a:rPr>
              <a:t>Below Jupiter’s massive atmosphere (which is made primarily of hydrogen), there are layers of compressed hydrogen gas, liquid metallic hydrogen, and a core of ice, rock, and metals.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964186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045" y="452718"/>
            <a:ext cx="9396078" cy="980135"/>
          </a:xfrm>
        </p:spPr>
        <p:txBody>
          <a:bodyPr/>
          <a:lstStyle/>
          <a:p>
            <a:r>
              <a:rPr lang="en-GB" dirty="0" smtClean="0"/>
              <a:t>Jupiter fact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58" y="1432853"/>
            <a:ext cx="11623767" cy="509857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Jupiter is like a star in composition. If Jupiter had been about 80 times more massive, it would have become a star rather than a planet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The upper atmosphere of Jupiter is divided into cloud belts and zones. They are made primarily of ammonia crystals, </a:t>
            </a:r>
            <a:r>
              <a:rPr lang="en-GB" dirty="0" smtClean="0"/>
              <a:t>sulphur </a:t>
            </a:r>
            <a:r>
              <a:rPr lang="en-GB" dirty="0"/>
              <a:t>and mixtures of the two </a:t>
            </a:r>
            <a:r>
              <a:rPr lang="en-GB" dirty="0" smtClean="0"/>
              <a:t>compounds.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Its rings are composed mainly of dust particles ejected from some of Jupiter’s smaller worlds during impacts from </a:t>
            </a:r>
            <a:r>
              <a:rPr lang="en-GB" dirty="0" smtClean="0"/>
              <a:t>incoming comets and asteroids.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One of </a:t>
            </a:r>
            <a:r>
              <a:rPr lang="en-GB" b="1" dirty="0"/>
              <a:t>Jupiter's</a:t>
            </a:r>
            <a:r>
              <a:rPr lang="en-GB" dirty="0"/>
              <a:t> most </a:t>
            </a:r>
            <a:r>
              <a:rPr lang="en-GB" b="1" dirty="0"/>
              <a:t>famous</a:t>
            </a:r>
            <a:r>
              <a:rPr lang="en-GB" dirty="0"/>
              <a:t> features is the Great Red Spot. It is a giant spinning storm, resembling a hurricane. At its widest point, the storm is about 3 1/2 times the diameter of Earth. </a:t>
            </a:r>
            <a:r>
              <a:rPr lang="en-GB" b="1" dirty="0"/>
              <a:t>Jupiter</a:t>
            </a:r>
            <a:r>
              <a:rPr lang="en-GB" dirty="0"/>
              <a:t> is very windy.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118443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Jupitar fact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Jupiter </a:t>
            </a:r>
            <a:r>
              <a:rPr lang="en-GB" dirty="0"/>
              <a:t>has three thin rings that are difficult to see. NASA’s Voyager 1 spacecraft discovered the rings in 1979. Jupiter’s rings are made up mostly of tiny dust particles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 </a:t>
            </a:r>
            <a:r>
              <a:rPr lang="en-GB" dirty="0"/>
              <a:t>Jupiter is the fastest spinning planet in Solar System. It completes one rotation around its axis in just under 10 hours.</a:t>
            </a:r>
          </a:p>
          <a:p>
            <a:r>
              <a:rPr lang="en-GB" dirty="0" smtClean="0"/>
              <a:t> </a:t>
            </a:r>
            <a:r>
              <a:rPr lang="en-GB" dirty="0"/>
              <a:t>Jupiter’s atmosphere is very similar to that of our Sun. </a:t>
            </a:r>
            <a:r>
              <a:rPr lang="en-GB" dirty="0" smtClean="0"/>
              <a:t>The atmosphere </a:t>
            </a:r>
            <a:r>
              <a:rPr lang="en-GB" dirty="0"/>
              <a:t>is made up to mostly helium </a:t>
            </a:r>
            <a:r>
              <a:rPr lang="en-GB" dirty="0" smtClean="0"/>
              <a:t>and hydrogen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622" y="432034"/>
            <a:ext cx="2844800" cy="2041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440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Jupiter fact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4569951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 </a:t>
            </a:r>
            <a:r>
              <a:rPr lang="en-GB" dirty="0" smtClean="0"/>
              <a:t>Jupiter is 778.5  million km from the sun.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A day on Jupiter is 0d 9h 56m.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 One year on Jupiter is 12 years on earth.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 Jupiter was discovered in 1610 by Galileo </a:t>
            </a:r>
            <a:r>
              <a:rPr lang="en-GB" dirty="0"/>
              <a:t>Galilei 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Jupiter gravity is 24,79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Jupiter diameter is 139,822 km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Jupiter size is 69,911km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643636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125</TotalTime>
  <Words>354</Words>
  <Application>Microsoft Office PowerPoint</Application>
  <PresentationFormat>Widescreen</PresentationFormat>
  <Paragraphs>41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Century Gothic</vt:lpstr>
      <vt:lpstr>Wingdings</vt:lpstr>
      <vt:lpstr>Wingdings 3</vt:lpstr>
      <vt:lpstr>Ion</vt:lpstr>
      <vt:lpstr>Facts about Jupiter</vt:lpstr>
      <vt:lpstr>Jupiter facts</vt:lpstr>
      <vt:lpstr>Jupiter fact</vt:lpstr>
      <vt:lpstr>Jupitar fact</vt:lpstr>
      <vt:lpstr>Jupiter fact </vt:lpstr>
    </vt:vector>
  </TitlesOfParts>
  <Company>Guston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Facts about Jupiter</dc:title>
  <dc:creator>Niraj Tamang</dc:creator>
  <cp:lastModifiedBy>Niraj Tamang</cp:lastModifiedBy>
  <cp:revision>17</cp:revision>
  <dcterms:created xsi:type="dcterms:W3CDTF">2018-01-10T14:30:39Z</dcterms:created>
  <dcterms:modified xsi:type="dcterms:W3CDTF">2018-01-18T14:47:53Z</dcterms:modified>
</cp:coreProperties>
</file>